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1532366" ContentType="image/png"/>
  <Default Extension="2699335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18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2c009642881.11532366"/>
  <Relationship Id="rId3" Type="http://schemas.openxmlformats.org/officeDocument/2006/relationships/image" Target="../media/logo_673a2c00a5b1592.2699335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2: Stable and Unstable Plaque Morphology by Optical Coherence Tomography" descr="Table 2: Stable and Unstable Plaque Morphology by Optical Coherence Tomograp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672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outouzas K, Karanasos A, Tousouli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Stable and Unstable Plaque Morphology by Optical Coherence Tomograp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6;11(2):90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6:29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2024-11-17T17:46:40Z</dcterms:created>
  <dcterms:modified xsi:type="dcterms:W3CDTF">2024-11-17T17:46:40Z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