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278831" ContentType="image/png"/>
  <Default Extension="715955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0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711f299951.64278831"/>
  <Relationship Id="rId3" Type="http://schemas.openxmlformats.org/officeDocument/2006/relationships/image" Target="../media/logo_673a271203d0e52.715955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86425"/>
          <a:chOff x="9525" y="9525"/>
          <a:chExt cx="9229725" cy="5686425"/>
        </a:xfrm>
      </p:grpSpPr>
      <p:pic>
        <p:nvPicPr>
          <p:cNvPr id="1" name="Figure 1: Plaque Morphology By Optical Coherence Tomography" descr="Figure 1: Plaque Morphology By Optical Coherence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62550" cy="4924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utouzas K, Karanasos A, Tousoul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laque Morphology By Optical Coherence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90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2024-11-17T17:25:38Z</dcterms:created>
  <dcterms:modified xsi:type="dcterms:W3CDTF">2024-11-17T17:25:38Z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