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038951" ContentType="image/png"/>
  <Default Extension="206428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6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c3f94d2f41.95038951"/>
  <Relationship Id="rId3" Type="http://schemas.openxmlformats.org/officeDocument/2006/relationships/image" Target="../media/logo_673a3c3fa2c6372.206428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43150"/>
          <a:chOff x="9525" y="9525"/>
          <a:chExt cx="9229725" cy="2343150"/>
        </a:xfrm>
      </p:grpSpPr>
      <p:pic>
        <p:nvPicPr>
          <p:cNvPr id="1" name="Table 3: Comparison of OCT with Other Modalities For Detection and Quantification of Vulnerable and Unstable Plaque Components" descr="Table 3: Comparison of OCT with Other Modalities For Detection and Quantification of Vulnerable and Unstable Plaque Compon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1476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utouzas K, Karanasos A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Comparison of OCT with Other Modalities For Detection and Quantification of Vulnerable and Unstable Plaque Compon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9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2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2024-11-17T18:55:59Z</dcterms:created>
  <dcterms:modified xsi:type="dcterms:W3CDTF">2024-11-17T18:55:59Z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