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0687140" ContentType="image/png"/>
  <Default Extension="4924267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59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3c053b55a01.70687140"/>
  <Relationship Id="rId3" Type="http://schemas.openxmlformats.org/officeDocument/2006/relationships/image" Target="../media/logo_673a3c055348a72.4924267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Features of Non-culprit Plaque Vulnerability by Optical Coherence Tomography" descr="Figure 2: Features of Non-culprit Plaque Vulnerability by Optical Coherence Tomograp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339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outouzas K, Karanasos A, Tousouli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Features of Non-culprit Plaque Vulnerability by Optical Coherence Tomograp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6;11(2):90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6:29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2024-11-17T18:55:01Z</dcterms:created>
  <dcterms:modified xsi:type="dcterms:W3CDTF">2024-11-17T18:55:01Z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