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581108" ContentType="image/png"/>
  <Default Extension="674859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abd1868841.20581108"/>
  <Relationship Id="rId3" Type="http://schemas.openxmlformats.org/officeDocument/2006/relationships/image" Target="../media/logo_673a2abd32c4062.674859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ssessment of Plaque Rupture by Polarisation-Sensitive Optical Coherence Tomography" descr="Figure 3: Assessment of Plaque Rupture by Polarisation-Sensitive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touzas K, Karanasos 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ssessment of Plaque Rupture by Polarisation-Sensitive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2024-11-17T17:41:17Z</dcterms:created>
  <dcterms:modified xsi:type="dcterms:W3CDTF">2024-11-17T17:41:17Z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