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8233386" ContentType="image/png"/>
  <Default Extension="9607991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843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35aecf30851.08233386"/>
  <Relationship Id="rId3" Type="http://schemas.openxmlformats.org/officeDocument/2006/relationships/image" Target="../media/logo_673a35aee2edc02.9607991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57825"/>
          <a:chOff x="9525" y="9525"/>
          <a:chExt cx="9229725" cy="5457825"/>
        </a:xfrm>
      </p:grpSpPr>
      <p:pic>
        <p:nvPicPr>
          <p:cNvPr id="1" name="Table 1: Criteria for Marfan Syndrome Diagnosis from Revised Ghent Criteria" descr="Table 1: Criteria for Marfan Syndrome Diagnosis from Revised Ghent Criteri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238750" cy="46958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sekame Y, Gati S, Aragon-Martin JA, Bastiaenen R, Kondapally Seshasai SR, Child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Criteria for Marfan Syndrome Diagnosis from Revised Ghent Criteri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6;11(2):102–1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/2016:19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2024-11-17T18:27:58Z</dcterms:created>
  <dcterms:modified xsi:type="dcterms:W3CDTF">2024-11-17T18:27:58Z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