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233386" ContentType="image/png"/>
  <Default Extension="960799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5aecf30851.08233386"/>
  <Relationship Id="rId3" Type="http://schemas.openxmlformats.org/officeDocument/2006/relationships/image" Target="../media/logo_673a35aee2edc02.960799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Table 1: Criteria for Marfan Syndrome Diagnosis from Revised Ghent Criteria" descr="Table 1: Criteria for Marfan Syndrome Diagnosis from Revised Ghent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3875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ekame Y, Gati S, Aragon-Martin JA, Bastiaenen R, Kondapally Seshasai SR, Chil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riteria for Marfan Syndrome Diagnosis from Revised Ghent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02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2024-11-17T18:27:58Z</dcterms:created>
  <dcterms:modified xsi:type="dcterms:W3CDTF">2024-11-17T18:27:58Z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