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7379987" ContentType="image/png"/>
  <Default Extension="4243525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8183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2bd60289971.57379987"/>
  <Relationship Id="rId3" Type="http://schemas.openxmlformats.org/officeDocument/2006/relationships/image" Target="../media/logo_673a2bd61cefd82.4243525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581775"/>
          <a:chOff x="9525" y="9525"/>
          <a:chExt cx="9229725" cy="6581775"/>
        </a:xfrm>
      </p:grpSpPr>
      <p:pic>
        <p:nvPicPr>
          <p:cNvPr id="1" name="Figure 1: A Potential Molecular Pathway of Dysregulation of Transforming Growth Factor-beta Leading to Aneurysms and Dissections" descr="Figure 1: A Potential Molecular Pathway of Dysregulation of Transforming Growth Factor-beta Leading to Aneurysms and Dissection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43338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Isekame Y, Gati S, Aragon-Martin JA, Bastiaenen R, Kondapally Seshasai SR, Child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A Potential Molecular Pathway of Dysregulation of Transforming Growth Factor-beta Leading to Aneurysms and Dissection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6;11(2):102–1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/2016:19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5">
  <a:themeElements>
    <a:clrScheme name="Theme2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2024-11-17T17:45:58Z</dcterms:created>
  <dcterms:modified xsi:type="dcterms:W3CDTF">2024-11-17T17:45:58Z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