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379987" ContentType="image/png"/>
  <Default Extension="424352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bd60289971.57379987"/>
  <Relationship Id="rId3" Type="http://schemas.openxmlformats.org/officeDocument/2006/relationships/image" Target="../media/logo_673a2bd61cefd82.424352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A Potential Molecular Pathway of Dysregulation of Transforming Growth Factor-beta Leading to Aneurysms and Dissections" descr="Figure 1: A Potential Molecular Pathway of Dysregulation of Transforming Growth Factor-beta Leading to Aneurysms and Disse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333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ekame Y, Gati S, Aragon-Martin JA, Bastiaenen R, Kondapally Seshasai SR, Chil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 Potential Molecular Pathway of Dysregulation of Transforming Growth Factor-beta Leading to Aneurysms and Disse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102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2024-11-17T17:45:58Z</dcterms:created>
  <dcterms:modified xsi:type="dcterms:W3CDTF">2024-11-17T17:45:58Z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