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034384" ContentType="image/png"/>
  <Default Extension="105713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0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737ee8fd71.57034384"/>
  <Relationship Id="rId3" Type="http://schemas.openxmlformats.org/officeDocument/2006/relationships/image" Target="../media/logo_673a27381646c92.105713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Diagram of Ascending and Descending Aorta with Expected Diameters in Healthy Adults" descr="Figure 2: Diagram of Ascending and Descending Aorta with Expected Diameters in Healthy Ad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ekame Y, Gati S, Aragon-Martin JA, Bastiaenen R, Kondapally Seshasai SR, Chil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agram of Ascending and Descending Aorta with Expected Diameters in Healthy Ad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102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2024-11-17T17:26:16Z</dcterms:created>
  <dcterms:modified xsi:type="dcterms:W3CDTF">2024-11-17T17:26:16Z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