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843572" ContentType="image/png"/>
  <Default Extension="331119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6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b0d27ff621.68843572"/>
  <Relationship Id="rId3" Type="http://schemas.openxmlformats.org/officeDocument/2006/relationships/image" Target="../media/logo_673a2b0d4133852.331119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The Classification of Aortic Dissection" descr="Figure 3: The Classification of Aortic Dis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9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ekame Y, Gati S, Aragon-Martin JA, Bastiaenen R, Kondapally Seshasai SR, Chil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he Classification of Aortic Dis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102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/2016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2024-11-17T17:42:37Z</dcterms:created>
  <dcterms:modified xsi:type="dcterms:W3CDTF">2024-11-17T17:42:37Z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