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79914" ContentType="image/png"/>
  <Default Extension="720427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b13811ea91.81279914"/>
  <Relationship Id="rId3" Type="http://schemas.openxmlformats.org/officeDocument/2006/relationships/image" Target="../media/logo_673a2b13930cd02.720427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Figure 1: Hybrid Algorithm for Chronic Total Occlusion Percutaneous Coronary Intervention" descr="Figure 1: Hybrid Algorithm for Chronic Total Occlusion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cNeice A, Ladwiniec A, Walsh SJ, Hanratt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Hybrid Algorithm for Chronic Total Occlusion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, 2017;12(1):46–5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2024-11-17T17:42:43Z</dcterms:created>
  <dcterms:modified xsi:type="dcterms:W3CDTF">2024-11-17T17:42:43Z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