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872221" ContentType="image/png"/>
  <Default Extension="802399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4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a3a919c201.99872221"/>
  <Relationship Id="rId3" Type="http://schemas.openxmlformats.org/officeDocument/2006/relationships/image" Target="../media/logo_673a2a3aae5e942.802399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9650"/>
          <a:chOff x="9525" y="9525"/>
          <a:chExt cx="9229725" cy="4819650"/>
        </a:xfrm>
      </p:grpSpPr>
      <p:pic>
        <p:nvPicPr>
          <p:cNvPr id="1" name="Figure 2: Features of the Proximal Cap that Determine Strategy" descr="Figure 2: Features of the Proximal Cap that Determine Strate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9650" cy="4057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cNeice A, Ladwiniec A, Walsh SJ, Hanratt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Features of the Proximal Cap that Determine Strate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, 2017;12(1):46–5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2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2024-11-17T17:39:06Z</dcterms:created>
  <dcterms:modified xsi:type="dcterms:W3CDTF">2024-11-17T17:39:06Z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