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698052" ContentType="image/png"/>
  <Default Extension="383541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73fc122851.19698052"/>
  <Relationship Id="rId3" Type="http://schemas.openxmlformats.org/officeDocument/2006/relationships/image" Target="../media/logo_673a273fd5a7a62.383541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52875"/>
          <a:chOff x="9525" y="9525"/>
          <a:chExt cx="9229725" cy="3952875"/>
        </a:xfrm>
      </p:grpSpPr>
      <p:pic>
        <p:nvPicPr>
          <p:cNvPr id="1" name="Figure 3: Use of Intravascular Ultrasound to Resolve Proximal Cap Ambiguity" descr="Figure 3: Use of Intravascular Ultrasound to Resolve Proximal Cap Ambigu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Neice A, Ladwiniec A, Walsh SJ, Hanratt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Use of Intravascular Ultrasound to Resolve Proximal Cap Ambigu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, 2017;12(1):46–5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2024-11-17T17:26:23Z</dcterms:created>
  <dcterms:modified xsi:type="dcterms:W3CDTF">2024-11-17T17:26:23Z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