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593415" ContentType="image/png"/>
  <Default Extension="948961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55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3a494881d01.46593415"/>
  <Relationship Id="rId3" Type="http://schemas.openxmlformats.org/officeDocument/2006/relationships/image" Target="../media/logo_673a3a49666eb22.948961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4: Features of Distal Landing Zone that Determine Strategy" descr="Figure 4: Features of Distal Landing Zone that Determine Strateg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576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cNeice A, Ladwiniec A, Walsh SJ, Hanratty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Features of Distal Landing Zone that Determine Strateg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, 2017;12(1):46–5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25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2024-11-17T18:47:37Z</dcterms:created>
  <dcterms:modified xsi:type="dcterms:W3CDTF">2024-11-17T18:47:37Z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