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89205044" ContentType="image/png"/>
  <Default Extension="99192007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8610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3c844178a61.89205044"/>
  <Relationship Id="rId3" Type="http://schemas.openxmlformats.org/officeDocument/2006/relationships/image" Target="../media/logo_673a3c84559dc12.99192007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591175"/>
          <a:chOff x="9525" y="9525"/>
          <a:chExt cx="9229725" cy="5591175"/>
        </a:xfrm>
      </p:grpSpPr>
      <p:pic>
        <p:nvPicPr>
          <p:cNvPr id="1" name="Table 1: Table of Chronic Total Occlusion Wires" descr="Table 1: Table of Chronic Total Occlusion Wire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48291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McNeice A, Ladwiniec A, Walsh SJ, Hanratty C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able 1: Table of Chronic Total Occlusion Wire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, 2017;12(1):46–51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16:25: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7">
  <a:themeElements>
    <a:clrScheme name="Theme8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2024-11-17T18:57:08Z</dcterms:created>
  <dcterms:modified xsi:type="dcterms:W3CDTF">2024-11-17T18:57:08Z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