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711320" ContentType="image/png"/>
  <Default Extension="888320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b491b0851.35711320"/>
  <Relationship Id="rId3" Type="http://schemas.openxmlformats.org/officeDocument/2006/relationships/image" Target="../media/logo_673a2cb4a09d692.888320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Figure 5: Images of the CrossBoss and Stingray Devices" descr="Figure 5: Images of the CrossBoss and Stingray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Neice A, Ladwiniec A, Walsh SJ, Hanratt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Images of the CrossBoss and Stingray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, 2017;12(1):46–5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2024-11-17T17:49:40Z</dcterms:created>
  <dcterms:modified xsi:type="dcterms:W3CDTF">2024-11-17T17:49:40Z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