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749000" ContentType="image/png"/>
  <Default Extension="926011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07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7a6b47c661.83749000"/>
  <Relationship Id="rId3" Type="http://schemas.openxmlformats.org/officeDocument/2006/relationships/image" Target="../media/logo_673a27a6b9d8f52.926011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Summary of Recommendations for Improving Heart Failure (HF) Management in Skilled Nursing Facilities" descr="Table 1: Summary of Recommendations for Improving Heart Failure (HF) Management in Skilled Nursing Facilit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76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ll E, Taylo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Recommendations for Improving Heart Failure (HF) Management in Skilled Nursing Facilit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46–5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2024-11-17T17:28:06Z</dcterms:created>
  <dcterms:modified xsi:type="dcterms:W3CDTF">2024-11-17T17:28:06Z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