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568296" ContentType="image/png"/>
  <Default Extension="176776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936b3a7061.12568296"/>
  <Relationship Id="rId3" Type="http://schemas.openxmlformats.org/officeDocument/2006/relationships/image" Target="../media/logo_673a2936d013262.176776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Summary of Recommendations for Delivering Patient Care that Takes Account of Multimorbidity" descr="Table 2: Summary of Recommendations for Delivering Patient Care that Takes Account of Multimorbid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52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ll E, Taylo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Summary of Recommendations for Delivering Patient Care that Takes Account of Multimorbid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46–5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2024-11-17T17:34:46Z</dcterms:created>
  <dcterms:modified xsi:type="dcterms:W3CDTF">2024-11-17T17:34:46Z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