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596702" ContentType="image/png"/>
  <Default Extension="890770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9fb1c25341.69596702"/>
  <Relationship Id="rId3" Type="http://schemas.openxmlformats.org/officeDocument/2006/relationships/image" Target="../media/logo_673a29fb20b2a02.890770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29025"/>
          <a:chOff x="9525" y="9525"/>
          <a:chExt cx="9229725" cy="3629025"/>
        </a:xfrm>
      </p:grpSpPr>
      <p:pic>
        <p:nvPicPr>
          <p:cNvPr id="1" name="Table 1: Cancer Therapies Associated with Left Ventricular Dysfunction and Heart Failure" descr="Table 1: Cancer Therapies Associated with Left Ventricular Dysfunction an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67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mo CE, Bloom M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ancer Therapies Associated with Left Ventricular Dysfunction an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66–7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2024-11-17T17:38:03Z</dcterms:created>
  <dcterms:modified xsi:type="dcterms:W3CDTF">2024-11-17T17:38:03Z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