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287107" ContentType="image/png"/>
  <Default Extension="159354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20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ca33381821.90287107"/>
  <Relationship Id="rId3" Type="http://schemas.openxmlformats.org/officeDocument/2006/relationships/image" Target="../media/logo_673a2ca349c7692.159354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Algorithm for Surveillance and Treatment of Cardiac Toxicity Prior (A), During (B) and Following (C) Therapy" descr="Figure 1: Algorithm for Surveillance and Treatment of Cardiac Toxicity Prior (A), During (B) and Following (C)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695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mo CE, Bloom M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lgorithm for Surveillance and Treatment of Cardiac Toxicity Prior (A), During (B) and Following (C)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66–7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2024-11-17T17:49:23Z</dcterms:created>
  <dcterms:modified xsi:type="dcterms:W3CDTF">2024-11-17T17:49:23Z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