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29750" ContentType="image/png"/>
  <Default Extension="83555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7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c67ad27731.57029750"/>
  <Relationship Id="rId3" Type="http://schemas.openxmlformats.org/officeDocument/2006/relationships/image" Target="../media/logo_673a1c67b33bf22.83555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Simplified Scheme Showing Progress to Cardiovascular Diseases in Response to Noise-induced Stress Reactions" descr="Figure 1: Simplified Scheme Showing Progress to Cardiovascular Diseases in Response to Noise-induced Stress Rea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705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ünzel T, Sørens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implified Scheme Showing Progress to Cardiovascular Diseases in Response to Noise-induced Stress Rea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2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2024-11-17T16:40:07Z</dcterms:created>
  <dcterms:modified xsi:type="dcterms:W3CDTF">2024-11-17T16:40:07Z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