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696752" ContentType="image/png"/>
  <Default Extension="536174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5fac457271.16696752"/>
  <Relationship Id="rId3" Type="http://schemas.openxmlformats.org/officeDocument/2006/relationships/image" Target="../media/logo_673a15facb02682.536174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33775"/>
          <a:chOff x="9525" y="9525"/>
          <a:chExt cx="9229725" cy="3533775"/>
        </a:xfrm>
      </p:grpSpPr>
      <p:pic>
        <p:nvPicPr>
          <p:cNvPr id="1" name="Figure 1: Examples of the Depth of Valve-in-valve Implantation" descr="Figure 1: Examples of the Depth of Valve-in-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71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o RJ, Simonato M, Dvir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xamples of the Depth of Valve-in-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4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2024-11-17T16:12:42Z</dcterms:created>
  <dcterms:modified xsi:type="dcterms:W3CDTF">2024-11-17T16:12:42Z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