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46081" ContentType="image/png"/>
  <Default Extension="194131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8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de50f31c31.08446081"/>
  <Relationship Id="rId3" Type="http://schemas.openxmlformats.org/officeDocument/2006/relationships/image" Target="../media/logo_673a1de5278cd32.194131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Major Clinical Trials Evaluating the Efficacy of Statin Therapy" descr="Table 1: Major Clinical Trials Evaluating the Efficacy of Stati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reras ET, Polk D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Major Clinical Trials Evaluating the Efficacy of Stati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1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2024-11-17T16:46:29Z</dcterms:created>
  <dcterms:modified xsi:type="dcterms:W3CDTF">2024-11-17T16:46:29Z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