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985249" ContentType="image/png"/>
  <Default Extension="718086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b7628fb801.70985249"/>
  <Relationship Id="rId3" Type="http://schemas.openxmlformats.org/officeDocument/2006/relationships/image" Target="../media/logo_673a1b764078832.718086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Figure 1: Comparison of the American Heart Association/American College of Cardiology" descr="Figure 1: Comparison of the American Heart Association/American College of Card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eras ET, Polk D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mparison of the American Heart Association/American College of Card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2024-11-17T16:36:06Z</dcterms:created>
  <dcterms:modified xsi:type="dcterms:W3CDTF">2024-11-17T16:36:06Z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