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609338" ContentType="image/png"/>
  <Default Extension="102250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65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75d5be8871.44609338"/>
  <Relationship Id="rId3" Type="http://schemas.openxmlformats.org/officeDocument/2006/relationships/image" Target="../media/logo_673a175d6fa8682.102250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81725"/>
          <a:chOff x="9525" y="9525"/>
          <a:chExt cx="9229725" cy="6181725"/>
        </a:xfrm>
      </p:grpSpPr>
      <p:pic>
        <p:nvPicPr>
          <p:cNvPr id="1" name="Figure 2: Comparison of Predicted Versus Observed Event Rates" descr="Figure 2: Comparison of Predicted Versus Observed Event Rat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43475" cy="5419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reras ET, Polk D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Comparison of Predicted Versus Observed Event Ra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1):1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: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2024-11-17T16:18:37Z</dcterms:created>
  <dcterms:modified xsi:type="dcterms:W3CDTF">2024-11-17T16:18:37Z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