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55237861" ContentType="image/png"/>
  <Default Extension="65016993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7783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a1c399203031.55237861"/>
  <Relationship Id="rId3" Type="http://schemas.openxmlformats.org/officeDocument/2006/relationships/image" Target="../media/logo_673a1c39abec182.65016993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12-Lead ECGSs" descr="12-Lead ECG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223837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Blomström-Lundqvist C, Potpara TS, Malmborg H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2-Lead ECGS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17;6(2):42–9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16:29: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3">
  <a:themeElements>
    <a:clrScheme name="Theme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2024-11-17T16:39:21Z</dcterms:created>
  <dcterms:modified xsi:type="dcterms:W3CDTF">2024-11-17T16:39:21Z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