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551358" ContentType="image/png"/>
  <Default Extension="485005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7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93f39ee301.35551358"/>
  <Relationship Id="rId3" Type="http://schemas.openxmlformats.org/officeDocument/2006/relationships/image" Target="../media/logo_673a193f4856522.485005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19500"/>
          <a:chOff x="9525" y="9525"/>
          <a:chExt cx="9229725" cy="3619500"/>
        </a:xfrm>
      </p:grpSpPr>
      <p:pic>
        <p:nvPicPr>
          <p:cNvPr id="1" name="Responses to Vagal Manoeuvers" descr="Responses to Vagal Manoeuv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2857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mström-Lundqvist C, Potpara TS, Malmborg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ponses to Vagal Manoeuv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4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9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2024-11-17T16:26:39Z</dcterms:created>
  <dcterms:modified xsi:type="dcterms:W3CDTF">2024-11-17T16:26:39Z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