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1324952" ContentType="image/png"/>
  <Default Extension="514957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79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1c9cced5b31.21324952"/>
  <Relationship Id="rId3" Type="http://schemas.openxmlformats.org/officeDocument/2006/relationships/image" Target="../media/logo_673a1c9ce588a92.514957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cute Therapy of SVT Patients with ACHD" descr="Acute Therapy of SVT Patients with ACH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815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lomström-Lundqvist C, Potpara TS, Malmborg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cute Therapy of SVT Patients with ACH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2):42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:29: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2024-11-17T16:41:00Z</dcterms:created>
  <dcterms:modified xsi:type="dcterms:W3CDTF">2024-11-17T16:41:00Z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