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44221" ContentType="image/png"/>
  <Default Extension="863362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7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a68c9f5b21.05044221"/>
  <Relationship Id="rId3" Type="http://schemas.openxmlformats.org/officeDocument/2006/relationships/image" Target="../media/logo_673a1a68e32e212.863362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Chronic Therapy of SVTs in Patients with ACHD" descr="Chronic Therapy of SVTs in Patients with ACH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mström-Lundqvist C, Potpara TS, Malmborg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onic Therapy of SVTs in Patients with ACH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4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9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2024-11-17T16:31:36Z</dcterms:created>
  <dcterms:modified xsi:type="dcterms:W3CDTF">2024-11-17T16:31:36Z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