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757992" ContentType="image/png"/>
  <Default Extension="477300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6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715769cc81.93757992"/>
  <Relationship Id="rId3" Type="http://schemas.openxmlformats.org/officeDocument/2006/relationships/image" Target="../media/logo_673a17158672592.477300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19500"/>
          <a:chOff x="9525" y="9525"/>
          <a:chExt cx="9229725" cy="3619500"/>
        </a:xfrm>
      </p:grpSpPr>
      <p:pic>
        <p:nvPicPr>
          <p:cNvPr id="1" name="Planned Surgical Repair and Symptomatic SVT" descr="Planned Surgical Repair and Symptomatic SV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2857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lomström-Lundqvist C, Potpara TS, Malmborg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anned Surgical Repair and Symptomatic SV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4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29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2024-11-17T16:17:25Z</dcterms:created>
  <dcterms:modified xsi:type="dcterms:W3CDTF">2024-11-17T16:17:25Z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