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507656" ContentType="image/png"/>
  <Default Extension="229839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66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7b3affc471.28507656"/>
  <Relationship Id="rId3" Type="http://schemas.openxmlformats.org/officeDocument/2006/relationships/image" Target="../media/logo_673a17b3d729e92.229839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Workflow for the Focal Impulse and Rotor Modulation Ablation of Rotors" descr="Figure 1: Workflow for the Focal Impulse and Rotor Modulation Ablation of Roto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91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ller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Workflow for the Focal Impulse and Rotor Modulation Ablation of Roto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1):39–4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2024-11-17T16:20:03Z</dcterms:created>
  <dcterms:modified xsi:type="dcterms:W3CDTF">2024-11-17T16:20:03Z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