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748553" ContentType="image/png"/>
  <Default Extension="95478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244d27871.32748553"/>
  <Relationship Id="rId3" Type="http://schemas.openxmlformats.org/officeDocument/2006/relationships/image" Target="../media/logo_673a1724513e322.95478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Table 1: ABSORB Randomized Clinical Trials" descr="Table 1: ABSORB Randomized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X, Ahmed M, 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BSORB Randomized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2024-11-17T16:17:40Z</dcterms:created>
  <dcterms:modified xsi:type="dcterms:W3CDTF">2024-11-17T16:17:40Z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