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2748553" ContentType="image/png"/>
  <Default Extension="9547887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65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17244d27871.32748553"/>
  <Relationship Id="rId3" Type="http://schemas.openxmlformats.org/officeDocument/2006/relationships/image" Target="../media/logo_673a1724513e322.9547887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38775"/>
          <a:chOff x="9525" y="9525"/>
          <a:chExt cx="9229725" cy="5438775"/>
        </a:xfrm>
      </p:grpSpPr>
      <p:pic>
        <p:nvPicPr>
          <p:cNvPr id="1" name="Table 1: ABSORB Randomized Clinical Trials" descr="Table 1: ABSORB Randomized Clinical Tri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676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ng X, Ahmed M, Cutlip D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ABSORB Randomized Clinical Tri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7;11(1):25–3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3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2024-11-17T16:17:40Z</dcterms:created>
  <dcterms:modified xsi:type="dcterms:W3CDTF">2024-11-17T16:17:40Z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