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805687" ContentType="image/png"/>
  <Default Extension="286132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9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121ee90a81.11805687"/>
  <Relationship Id="rId3" Type="http://schemas.openxmlformats.org/officeDocument/2006/relationships/image" Target="../media/logo_673a112211b0b92.286132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Angiography and OCT of BVS implanted in a subtotally occluded right coronary artery" descr="Figure 1: Angiography and OCT of BVS implanted in a subtotally occluded right coronary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577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ng X, Ahmed M, Cutlip D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ngiography and OCT of BVS implanted in a subtotally occluded right coronary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1):25–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2024-11-17T15:52:02Z</dcterms:created>
  <dcterms:modified xsi:type="dcterms:W3CDTF">2024-11-17T15:52:02Z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