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4153844" ContentType="image/png"/>
  <Default Extension="6007949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48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b399118821.14153844"/>
  <Relationship Id="rId3" Type="http://schemas.openxmlformats.org/officeDocument/2006/relationships/image" Target="../media/logo_673a0b39a869292.6007949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2: Angiography and OCT of BVS implanted in serial lesions in the left circumflex artery" descr="Figure 2: Angiography and OCT of BVS implanted in serial lesions in the left circumflex arter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0670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Yang X, Ahmed M, Cutlip DE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Angiography and OCT of BVS implanted in serial lesions in the left circumflex arter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7;11(1):25–30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7:3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2024-11-17T15:26:49Z</dcterms:created>
  <dcterms:modified xsi:type="dcterms:W3CDTF">2024-11-17T15:26:49Z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