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977957" ContentType="image/png"/>
  <Default Extension="858121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46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fc9916ea41.97977957"/>
  <Relationship Id="rId3" Type="http://schemas.openxmlformats.org/officeDocument/2006/relationships/image" Target="../media/logo_673a0fc9b016012.858121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 Angiography and OCT of a diseased right coronary artery too large for BVS implantation" descr="Figure 3: Angiography and OCT of a diseased right coronary artery too large for BVS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9241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ng X, Ahmed M, Cutlip D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Angiography and OCT of a diseased right coronary artery too large for BVS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7;11(1):25–3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3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2024-11-17T15:46:17Z</dcterms:created>
  <dcterms:modified xsi:type="dcterms:W3CDTF">2024-11-17T15:46:17Z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