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214627" ContentType="image/png"/>
  <Default Extension="145491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106d8df91.10214627"/>
  <Relationship Id="rId3" Type="http://schemas.openxmlformats.org/officeDocument/2006/relationships/image" Target="../media/logo_673a0c108315492.145491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38650"/>
          <a:chOff x="9525" y="9525"/>
          <a:chExt cx="9229725" cy="4438650"/>
        </a:xfrm>
      </p:grpSpPr>
      <p:pic>
        <p:nvPicPr>
          <p:cNvPr id="1" name="Table 1: Randomized Trials of Short versus 12 Months Dual Anti-platelet Therapy (DAPT)" descr="Table 1: Randomized Trials of Short versus 12 Months Dual Anti-platelet Therapy (DAPT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76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tlip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andomized Trials of Short versus 12 Months Dual Anti-platelet Therapy (DAPT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3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2024-11-17T15:30:24Z</dcterms:created>
  <dcterms:modified xsi:type="dcterms:W3CDTF">2024-11-17T15:30:24Z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