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610469" ContentType="image/png"/>
  <Default Extension="471609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4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20db07261.17610469"/>
  <Relationship Id="rId3" Type="http://schemas.openxmlformats.org/officeDocument/2006/relationships/image" Target="../media/logo_673a0b20e19f302.471609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Table 2: Dual Anti-Platelet Therapy Study Results (Drug-eluting Stent Cohort)*38" descr="Table 2: Dual Anti-Platelet Therapy Study Results (Drug-eluting Stent Cohort)*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53000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tlip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Dual Anti-Platelet Therapy Study Results (Drug-eluting Stent Cohort)*3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3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2024-11-17T15:26:24Z</dcterms:created>
  <dcterms:modified xsi:type="dcterms:W3CDTF">2024-11-17T15:26:24Z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