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591151" ContentType="image/png"/>
  <Default Extension="27721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1f7485151.55591151"/>
  <Relationship Id="rId3" Type="http://schemas.openxmlformats.org/officeDocument/2006/relationships/image" Target="../media/logo_673a101f8713872.27721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00575"/>
          <a:chOff x="9525" y="9525"/>
          <a:chExt cx="9229725" cy="4600575"/>
        </a:xfrm>
      </p:grpSpPr>
      <p:pic>
        <p:nvPicPr>
          <p:cNvPr id="1" name="Table 3: Variables and Associated Integer Values Included in the Dual Anti-platelet Therapy Score." descr="Table 3: Variables and Associated Integer Values Included in the Dual Anti-platelet Therapy Score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530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Variables and Associated Integer Values Included in the Dual Anti-platelet Therapy Scor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2024-11-17T15:47:43Z</dcterms:created>
  <dcterms:modified xsi:type="dcterms:W3CDTF">2024-11-17T15:47:43Z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