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55591151" ContentType="image/png"/>
  <Default Extension="27721325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7473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101f7485151.55591151"/>
  <Relationship Id="rId3" Type="http://schemas.openxmlformats.org/officeDocument/2006/relationships/image" Target="../media/logo_673a101f8713872.27721325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600575"/>
          <a:chOff x="9525" y="9525"/>
          <a:chExt cx="9229725" cy="4600575"/>
        </a:xfrm>
      </p:grpSpPr>
      <p:pic>
        <p:nvPicPr>
          <p:cNvPr id="1" name="Table 3: Variables and Associated Integer Values Included in the Dual Anti-platelet Therapy Score." descr="Table 3: Variables and Associated Integer Values Included in the Dual Anti-platelet Therapy Score.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953000" cy="38385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utlip DE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able 3: Variables and Associated Integer Values Included in the Dual Anti-platelet Therapy Score.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US Cardiology Review 2017;11(1):31–6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usc.2017:7: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6">
  <a:themeElements>
    <a:clrScheme name="Theme8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2024-11-17T15:47:43Z</dcterms:created>
  <dcterms:modified xsi:type="dcterms:W3CDTF">2024-11-17T15:47:43Z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