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677414" ContentType="image/png"/>
  <Default Extension="437079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44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effa3f0601.68677414"/>
  <Relationship Id="rId3" Type="http://schemas.openxmlformats.org/officeDocument/2006/relationships/image" Target="../media/logo_673a0effbc9a222.437079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43675"/>
          <a:chOff x="9525" y="9525"/>
          <a:chExt cx="9229725" cy="6543675"/>
        </a:xfrm>
      </p:grpSpPr>
      <p:pic>
        <p:nvPicPr>
          <p:cNvPr id="1" name="Table 1: Mechanisms of Cardiotoxicity Associated with Cancer Treatments" descr="Table 1: Mechanisms of Cardiotoxicity Associated with Cancer Treatm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781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snani A, Peterson R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Mechanisms of Cardiotoxicity Associated with Cancer Treatm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1):20–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2024-11-17T15:42:55Z</dcterms:created>
  <dcterms:modified xsi:type="dcterms:W3CDTF">2024-11-17T15:42:55Z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