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37046" ContentType="image/png"/>
  <Default Extension="470415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ddd20fd51.22037046"/>
  <Relationship Id="rId3" Type="http://schemas.openxmlformats.org/officeDocument/2006/relationships/image" Target="../media/logo_673a0cddd5c7e02.470415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Table 2: Clinical Manifestations and Management of Cardiotoxicity Associated with Cancer Treatments" descr="Table 2: Clinical Manifestations and Management of Cardiotoxicity Associated with Cancer Treatm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nani A, Peterson R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linical Manifestations and Management of Cardiotoxicity Associated with Cancer Treatm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2024-11-17T15:33:49Z</dcterms:created>
  <dcterms:modified xsi:type="dcterms:W3CDTF">2024-11-17T15:33:49Z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