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298392" ContentType="image/png"/>
  <Default Extension="958541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ffdae8391.66298392"/>
  <Relationship Id="rId3" Type="http://schemas.openxmlformats.org/officeDocument/2006/relationships/image" Target="../media/logo_673a0cffeb55e12.958541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48150"/>
          <a:chOff x="9525" y="9525"/>
          <a:chExt cx="9229725" cy="4248150"/>
        </a:xfrm>
      </p:grpSpPr>
      <p:pic>
        <p:nvPicPr>
          <p:cNvPr id="1" name="Table 1: Summary of Risk Factors for Cardiovascular Disease, Including Female-Specific or Female-Predominant Risk Factors" descr="Table 1: Summary of Risk Factors for Cardiovascular Disease, Including Female-Specific or Female-Predominant Risk Fac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943475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iadinso I, Wenger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Risk Factors for Cardiovascular Disease, Including Female-Specific or Female-Predominant Risk Fac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2024-11-17T15:34:23Z</dcterms:created>
  <dcterms:modified xsi:type="dcterms:W3CDTF">2024-11-17T15:34:23Z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