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72310" ContentType="image/png"/>
  <Default Extension="034137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8f4a6a551.07772310"/>
  <Relationship Id="rId3" Type="http://schemas.openxmlformats.org/officeDocument/2006/relationships/image" Target="../media/logo_673a118f60c4902.034137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Classification of CVD Risk in Women" descr="Table 2: Classification of CVD Risk in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00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iadinso I, Wenger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lassification of CVD Risk in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2024-11-17T15:53:51Z</dcterms:created>
  <dcterms:modified xsi:type="dcterms:W3CDTF">2024-11-17T15:53:51Z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