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772315" ContentType="image/png"/>
  <Default Extension="791434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54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2d8bcaa961.46772315"/>
  <Relationship Id="rId3" Type="http://schemas.openxmlformats.org/officeDocument/2006/relationships/image" Target="../media/logo_673a12d8d5ab602.791434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57800"/>
          <a:chOff x="9525" y="9525"/>
          <a:chExt cx="9229725" cy="5257800"/>
        </a:xfrm>
      </p:grpSpPr>
      <p:pic>
        <p:nvPicPr>
          <p:cNvPr id="1" name="Figure 1: Carotid Stenting for Symptomatic Carotid Stenosis" descr="Figure 1: Carotid Stenting for Symptomatic Carotid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0125" cy="4495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dvany M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arotid Stenting for Symptomatic Carotid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3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2024-11-17T15:59:20Z</dcterms:created>
  <dcterms:modified xsi:type="dcterms:W3CDTF">2024-11-17T15:59:20Z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