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172180" ContentType="image/png"/>
  <Default Extension="918851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52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23e7f95c21.07172180"/>
  <Relationship Id="rId3" Type="http://schemas.openxmlformats.org/officeDocument/2006/relationships/image" Target="../media/logo_673a123e9872c72.918851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76775"/>
          <a:chOff x="9525" y="9525"/>
          <a:chExt cx="9229725" cy="4676775"/>
        </a:xfrm>
      </p:grpSpPr>
      <p:pic>
        <p:nvPicPr>
          <p:cNvPr id="1" name="Figure 2: Approaches Used to Reduce Distal Embolisation During Carotid Stenting" descr="Figure 2: Approaches Used to Reduce Distal Embolisation During Carotid Sten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0125" cy="3914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dvany M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pproaches Used to Reduce Distal Embolisation During Carotid Sten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3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2024-11-17T15:56:46Z</dcterms:created>
  <dcterms:modified xsi:type="dcterms:W3CDTF">2024-11-17T15:56:46Z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