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961813" ContentType="image/png"/>
  <Default Extension="376632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d52f092291.31961813"/>
  <Relationship Id="rId3" Type="http://schemas.openxmlformats.org/officeDocument/2006/relationships/image" Target="../media/logo_673a0d5312c5f22.376632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81475"/>
          <a:chOff x="9525" y="9525"/>
          <a:chExt cx="9229725" cy="4181475"/>
        </a:xfrm>
      </p:grpSpPr>
      <p:pic>
        <p:nvPicPr>
          <p:cNvPr id="1" name="Figure 3: The PercuSurge Guardwire (Medtronic)" descr="Figure 3: The PercuSurge Guardwire (Medtronic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48225" cy="3419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vany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e PercuSurge Guardwire (Medtronic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2024-11-17T15:35:47Z</dcterms:created>
  <dcterms:modified xsi:type="dcterms:W3CDTF">2024-11-17T15:35:47Z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