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220523" ContentType="image/png"/>
  <Default Extension="978054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8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dbce11c281.30220523"/>
  <Relationship Id="rId3" Type="http://schemas.openxmlformats.org/officeDocument/2006/relationships/image" Target="../media/logo_673a1dbcf14c682.978054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Table 1: Summary of Embolic Protection Devises" descr="Table 1: Summary of Embolic Protection Devi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8155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vany M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Embolic Protection Devi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2024-11-17T16:45:48Z</dcterms:created>
  <dcterms:modified xsi:type="dcterms:W3CDTF">2024-11-17T16:45:48Z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