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0220523" ContentType="image/png"/>
  <Default Extension="9780546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82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dbce11c281.30220523"/>
  <Relationship Id="rId3" Type="http://schemas.openxmlformats.org/officeDocument/2006/relationships/image" Target="../media/logo_673a1dbcf14c682.9780546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86375"/>
          <a:chOff x="9525" y="9525"/>
          <a:chExt cx="9229725" cy="5286375"/>
        </a:xfrm>
      </p:grpSpPr>
      <p:pic>
        <p:nvPicPr>
          <p:cNvPr id="1" name="Table 1: Summary of Embolic Protection Devises" descr="Table 1: Summary of Embolic Protection Devis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81550" cy="4524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dvany M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Summary of Embolic Protection Devis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1):31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23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2024-11-17T16:45:48Z</dcterms:created>
  <dcterms:modified xsi:type="dcterms:W3CDTF">2024-11-17T16:45:48Z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