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521134" ContentType="image/png"/>
  <Default Extension="462980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43dd8ad51.12521134"/>
  <Relationship Id="rId3" Type="http://schemas.openxmlformats.org/officeDocument/2006/relationships/image" Target="../media/logo_673a0b43ecfde82.462980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Figure 4: The SpiderFX (Medtronic)" descr="Figure 4: The SpiderFX (Medtronic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vany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e SpiderFX (Medtronic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2024-11-17T15:26:59Z</dcterms:created>
  <dcterms:modified xsi:type="dcterms:W3CDTF">2024-11-17T15:26:59Z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