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439349" ContentType="image/png"/>
  <Default Extension="053372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7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47478b781.41439349"/>
  <Relationship Id="rId3" Type="http://schemas.openxmlformats.org/officeDocument/2006/relationships/image" Target="../media/logo_673a10475738b42.053372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Figure 5: The Mo.Ma Ultra Proximal Cerebral Protection Device (Medtronic)" descr="Figure 5: The Mo.Ma Ultra Proximal Cerebral Protection Device (Medtronic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he Mo.Ma Ultra Proximal Cerebral Protection Device (Medtronic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2024-11-17T15:48:23Z</dcterms:created>
  <dcterms:modified xsi:type="dcterms:W3CDTF">2024-11-17T15:48:23Z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