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822854" ContentType="image/png"/>
  <Default Extension="420628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5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b87be9dd71.98822854"/>
  <Relationship Id="rId3" Type="http://schemas.openxmlformats.org/officeDocument/2006/relationships/image" Target="../media/logo_673a0b87c63ba92.420628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76925"/>
          <a:chOff x="9525" y="9525"/>
          <a:chExt cx="9229725" cy="5876925"/>
        </a:xfrm>
      </p:grpSpPr>
      <p:pic>
        <p:nvPicPr>
          <p:cNvPr id="1" name="Table 1. Important Neurohormonal Systems and their Blockade in Heart Failure" descr="Table 1. Important Neurohormonal Systems and their Blockade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14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n Lueder TG, Kotecha D, Atar D, Hopper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. Important Neurohormonal Systems and their Blockade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19–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2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2024-11-17T15:28:07Z</dcterms:created>
  <dcterms:modified xsi:type="dcterms:W3CDTF">2024-11-17T15:28:07Z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