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888232" ContentType="image/png"/>
  <Default Extension="60787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99cee7e71.52888232"/>
  <Relationship Id="rId3" Type="http://schemas.openxmlformats.org/officeDocument/2006/relationships/image" Target="../media/logo_673a1799e47e082.60787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Table 1: Open Issues with Transcatheter Aortic Valve Implantation and How to Address Them" descr="Table 1: Open Issues with Transcatheter Aortic Valve Implantation and How to Address Th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Sullivan CJ, Wenawese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Open Issues with Transcatheter Aortic Valve Implantation and How to Address Th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44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2024-11-17T16:19:37Z</dcterms:created>
  <dcterms:modified xsi:type="dcterms:W3CDTF">2024-11-17T16:19:37Z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