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888232" ContentType="image/png"/>
  <Default Extension="607878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66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799cee7e71.52888232"/>
  <Relationship Id="rId3" Type="http://schemas.openxmlformats.org/officeDocument/2006/relationships/image" Target="../media/logo_673a1799e47e082.607878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00600"/>
          <a:chOff x="9525" y="9525"/>
          <a:chExt cx="9229725" cy="4800600"/>
        </a:xfrm>
      </p:grpSpPr>
      <p:pic>
        <p:nvPicPr>
          <p:cNvPr id="1" name="Table 1: Open Issues with Transcatheter Aortic Valve Implantation and How to Address Them" descr="Table 1: Open Issues with Transcatheter Aortic Valve Implantation and How to Address Th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00600" cy="4038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'Sullivan CJ, Wenaweser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Open Issues with Transcatheter Aortic Valve Implantation and How to Address Th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1):44–5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2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2024-11-17T16:19:37Z</dcterms:created>
  <dcterms:modified xsi:type="dcterms:W3CDTF">2024-11-17T16:19:37Z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