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6587908" ContentType="image/png"/>
  <Default Extension="3499307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7762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1b6b95d3e31.66587908"/>
  <Relationship Id="rId3" Type="http://schemas.openxmlformats.org/officeDocument/2006/relationships/image" Target="../media/logo_673a1b6baae9862.3499307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505200"/>
          <a:chOff x="9525" y="9525"/>
          <a:chExt cx="9229725" cy="3505200"/>
        </a:xfrm>
      </p:grpSpPr>
      <p:pic>
        <p:nvPicPr>
          <p:cNvPr id="1" name="Table 1: Prevalence of Chronic Obstructive Pulmonary Disease in Hospitalised Heart Failure Patients" descr="Table 1: Prevalence of Chronic Obstructive Pulmonary Disease in Hospitalised Heart Failure Pati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7432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elutkiene J, Balčiūnas M, Kablučko D, Vaitkevičiūtė L, Blaščiuk J, Danila 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Prevalence of Chronic Obstructive Pulmonary Disease in Hospitalised Heart Failure Pati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3(1):56–6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6:23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2024-11-17T16:35:55Z</dcterms:created>
  <dcterms:modified xsi:type="dcterms:W3CDTF">2024-11-17T16:35:55Z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